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0E5DB-C8B8-4325-A90C-5C0134146EDD}" type="datetimeFigureOut">
              <a:rPr lang="es-ES" smtClean="0"/>
              <a:t>06/03/2009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99474-AE35-40AE-BA89-8E74021A93E0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ibujo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6" y="71414"/>
            <a:ext cx="8858280" cy="664371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ibuj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Presentación en pantalla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Company>Escampadero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andreinamolina</dc:creator>
  <cp:lastModifiedBy>andreinamolina</cp:lastModifiedBy>
  <cp:revision>1</cp:revision>
  <dcterms:created xsi:type="dcterms:W3CDTF">2009-03-06T14:32:30Z</dcterms:created>
  <dcterms:modified xsi:type="dcterms:W3CDTF">2009-03-06T14:37:01Z</dcterms:modified>
</cp:coreProperties>
</file>