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E6035-C0B7-49CC-A103-8700805A6AC1}" type="datetimeFigureOut">
              <a:rPr lang="es-ES" smtClean="0"/>
              <a:t>02/07/2009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6E27-DDFA-4B10-9B61-011EE7D7705A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Rectángulo"/>
          <p:cNvSpPr/>
          <p:nvPr/>
        </p:nvSpPr>
        <p:spPr>
          <a:xfrm>
            <a:off x="2928926" y="2643182"/>
            <a:ext cx="1143008" cy="10001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2071670" y="5500702"/>
            <a:ext cx="3071834" cy="28575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Presentación en pantalla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Company>Escampadero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andreinamolina</dc:creator>
  <cp:lastModifiedBy>andreinamolina</cp:lastModifiedBy>
  <cp:revision>1</cp:revision>
  <dcterms:created xsi:type="dcterms:W3CDTF">2009-07-02T14:27:42Z</dcterms:created>
  <dcterms:modified xsi:type="dcterms:W3CDTF">2009-07-02T14:35:24Z</dcterms:modified>
</cp:coreProperties>
</file>