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3DF6C-2652-4D60-8FB2-010A53A7EA1F}" type="datetimeFigureOut">
              <a:rPr lang="es-VE" smtClean="0"/>
              <a:pPr/>
              <a:t>20/01/2012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1A48C-05BD-4FFB-95B9-6E2807BF7D0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42918"/>
            <a:ext cx="6772275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6429388" y="500042"/>
            <a:ext cx="191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VE" dirty="0" smtClean="0"/>
              <a:t>Colocar la palabra</a:t>
            </a:r>
          </a:p>
          <a:p>
            <a:r>
              <a:rPr lang="es-VE" dirty="0" smtClean="0"/>
              <a:t> SERIE</a:t>
            </a:r>
            <a:endParaRPr lang="es-VE" dirty="0"/>
          </a:p>
        </p:txBody>
      </p:sp>
      <p:cxnSp>
        <p:nvCxnSpPr>
          <p:cNvPr id="7" name="6 Conector recto de flecha"/>
          <p:cNvCxnSpPr/>
          <p:nvPr/>
        </p:nvCxnSpPr>
        <p:spPr>
          <a:xfrm rot="10800000" flipV="1">
            <a:off x="5072066" y="928670"/>
            <a:ext cx="150019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5214942" y="264318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200" dirty="0" smtClean="0"/>
              <a:t>(E)</a:t>
            </a:r>
            <a:endParaRPr lang="es-VE" sz="12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5367342" y="279558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200" dirty="0" smtClean="0"/>
              <a:t>(E)</a:t>
            </a:r>
            <a:endParaRPr lang="es-VE" sz="1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286512" y="3071810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200" dirty="0" smtClean="0"/>
              <a:t>(E)</a:t>
            </a:r>
            <a:endParaRPr lang="es-VE" sz="12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857884" y="3143248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200" dirty="0" smtClean="0"/>
              <a:t>(E)</a:t>
            </a:r>
            <a:endParaRPr lang="es-VE" sz="12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000760" y="3429000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200" dirty="0" smtClean="0"/>
              <a:t>(E)</a:t>
            </a:r>
            <a:endParaRPr lang="es-VE" sz="12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429488" y="2786058"/>
            <a:ext cx="1714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TODOS LOS CONCEPTOS </a:t>
            </a:r>
          </a:p>
          <a:p>
            <a:r>
              <a:rPr lang="es-VE" dirty="0" smtClean="0"/>
              <a:t>DEBEN TENER UN ESPACIO EN BLANCO </a:t>
            </a:r>
          </a:p>
          <a:p>
            <a:r>
              <a:rPr lang="es-VE" dirty="0" smtClean="0"/>
              <a:t>Y LUEGO (E)</a:t>
            </a:r>
            <a:endParaRPr lang="es-VE" dirty="0"/>
          </a:p>
        </p:txBody>
      </p:sp>
      <p:sp>
        <p:nvSpPr>
          <p:cNvPr id="15" name="14 CuadroTexto"/>
          <p:cNvSpPr txBox="1"/>
          <p:nvPr/>
        </p:nvSpPr>
        <p:spPr>
          <a:xfrm>
            <a:off x="0" y="0"/>
            <a:ext cx="485921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VE" sz="2000" dirty="0" smtClean="0"/>
              <a:t>PARA FACTURAS  EMITIDAS EN MARGARITA</a:t>
            </a:r>
          </a:p>
          <a:p>
            <a:endParaRPr lang="es-V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772275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6572264" y="571480"/>
            <a:ext cx="191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VE" dirty="0" smtClean="0"/>
              <a:t>Colocar la palabra</a:t>
            </a:r>
          </a:p>
          <a:p>
            <a:r>
              <a:rPr lang="es-VE" dirty="0" smtClean="0"/>
              <a:t> SERIE</a:t>
            </a:r>
            <a:endParaRPr lang="es-VE" dirty="0"/>
          </a:p>
        </p:txBody>
      </p:sp>
      <p:cxnSp>
        <p:nvCxnSpPr>
          <p:cNvPr id="5" name="4 Conector recto de flecha"/>
          <p:cNvCxnSpPr/>
          <p:nvPr/>
        </p:nvCxnSpPr>
        <p:spPr>
          <a:xfrm rot="10800000" flipV="1">
            <a:off x="5000628" y="1071546"/>
            <a:ext cx="164307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44</Words>
  <Application>Microsoft Office PowerPoint</Application>
  <PresentationFormat>Presentación en pantalla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2</cp:revision>
  <dcterms:created xsi:type="dcterms:W3CDTF">2011-12-13T22:44:04Z</dcterms:created>
  <dcterms:modified xsi:type="dcterms:W3CDTF">2012-01-20T13:15:00Z</dcterms:modified>
</cp:coreProperties>
</file>