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3" r:id="rId3"/>
    <p:sldId id="265" r:id="rId4"/>
    <p:sldId id="264" r:id="rId5"/>
    <p:sldId id="259" r:id="rId6"/>
    <p:sldId id="266" r:id="rId7"/>
    <p:sldId id="267" r:id="rId8"/>
    <p:sldId id="260" r:id="rId9"/>
    <p:sldId id="262" r:id="rId10"/>
    <p:sldId id="261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04" y="10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754F-8E11-46CD-9754-2C1655519F0F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09CC7-AC03-407E-A18E-72833499BFDC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754F-8E11-46CD-9754-2C1655519F0F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09CC7-AC03-407E-A18E-72833499BFDC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754F-8E11-46CD-9754-2C1655519F0F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09CC7-AC03-407E-A18E-72833499BFDC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754F-8E11-46CD-9754-2C1655519F0F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09CC7-AC03-407E-A18E-72833499BFDC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754F-8E11-46CD-9754-2C1655519F0F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09CC7-AC03-407E-A18E-72833499BFDC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754F-8E11-46CD-9754-2C1655519F0F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09CC7-AC03-407E-A18E-72833499BFDC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754F-8E11-46CD-9754-2C1655519F0F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09CC7-AC03-407E-A18E-72833499BFDC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754F-8E11-46CD-9754-2C1655519F0F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09CC7-AC03-407E-A18E-72833499BFDC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754F-8E11-46CD-9754-2C1655519F0F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09CC7-AC03-407E-A18E-72833499BFDC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754F-8E11-46CD-9754-2C1655519F0F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09CC7-AC03-407E-A18E-72833499BFDC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754F-8E11-46CD-9754-2C1655519F0F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09CC7-AC03-407E-A18E-72833499BFDC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9754F-8E11-46CD-9754-2C1655519F0F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09CC7-AC03-407E-A18E-72833499BFDC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reservas@hoteleuro.com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PTA99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838200"/>
            <a:ext cx="8542858" cy="4761905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609600" y="5867400"/>
            <a:ext cx="807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Actualmente se envía este email, al mismo grupo de personas que se le envía el email de Confirmación de la reservación: </a:t>
            </a:r>
            <a:r>
              <a:rPr lang="es-ES" sz="1200" dirty="0" smtClean="0"/>
              <a:t>reservas@hoteleuro.com,reservas@eurobuilding.com.ve,jaranguren@eurobuilding.com.ve</a:t>
            </a:r>
            <a:endParaRPr lang="en-US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609600" y="304800"/>
            <a:ext cx="723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Email #1: </a:t>
            </a:r>
            <a:r>
              <a:rPr lang="en-US" dirty="0" err="1" smtClean="0"/>
              <a:t>Verificación</a:t>
            </a:r>
            <a:r>
              <a:rPr lang="en-US" dirty="0" smtClean="0"/>
              <a:t> de Pago – el </a:t>
            </a:r>
            <a:r>
              <a:rPr lang="en-US" dirty="0" err="1" smtClean="0"/>
              <a:t>que</a:t>
            </a:r>
            <a:r>
              <a:rPr lang="en-US" dirty="0" smtClean="0"/>
              <a:t> no </a:t>
            </a:r>
            <a:r>
              <a:rPr lang="en-US" dirty="0" err="1" smtClean="0"/>
              <a:t>quieren</a:t>
            </a:r>
            <a:r>
              <a:rPr lang="en-US" dirty="0" smtClean="0"/>
              <a:t> </a:t>
            </a:r>
            <a:r>
              <a:rPr lang="en-US" dirty="0" err="1" smtClean="0"/>
              <a:t>recibir</a:t>
            </a:r>
            <a:r>
              <a:rPr lang="en-US" dirty="0" smtClean="0"/>
              <a:t> </a:t>
            </a:r>
            <a:r>
              <a:rPr lang="en-US" dirty="0" err="1" smtClean="0"/>
              <a:t>mas</a:t>
            </a:r>
            <a:r>
              <a:rPr lang="en-US" dirty="0" smtClean="0"/>
              <a:t> en el hotel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PT4D6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5809" y="976619"/>
            <a:ext cx="8552382" cy="4904762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762000" y="381000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Evaluación</a:t>
            </a:r>
            <a:r>
              <a:rPr lang="en-US" dirty="0" smtClean="0"/>
              <a:t> del </a:t>
            </a:r>
            <a:r>
              <a:rPr lang="en-US" dirty="0" err="1" smtClean="0"/>
              <a:t>Pasajero</a:t>
            </a:r>
            <a:r>
              <a:rPr lang="en-US" dirty="0" smtClean="0"/>
              <a:t> (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escribió</a:t>
            </a:r>
            <a:r>
              <a:rPr lang="en-US" dirty="0" smtClean="0"/>
              <a:t> </a:t>
            </a:r>
            <a:r>
              <a:rPr lang="en-US" dirty="0" err="1" smtClean="0"/>
              <a:t>algo</a:t>
            </a:r>
            <a:r>
              <a:rPr lang="en-US" dirty="0"/>
              <a:t> </a:t>
            </a:r>
            <a:r>
              <a:rPr lang="en-US" dirty="0" smtClean="0"/>
              <a:t>en el </a:t>
            </a:r>
            <a:r>
              <a:rPr lang="en-US" dirty="0" err="1" smtClean="0"/>
              <a:t>formulario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3 CuadroTexto"/>
          <p:cNvSpPr txBox="1"/>
          <p:nvPr/>
        </p:nvSpPr>
        <p:spPr>
          <a:xfrm>
            <a:off x="457200" y="6248400"/>
            <a:ext cx="7543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i="1" dirty="0" smtClean="0"/>
              <a:t>Evaluación del Pasajero – llega a “Email replica de encuesta”: jaranguren@eurobuilding.com.ve</a:t>
            </a:r>
            <a:endParaRPr lang="en-US" sz="1400" i="1" dirty="0"/>
          </a:p>
        </p:txBody>
      </p:sp>
      <p:sp>
        <p:nvSpPr>
          <p:cNvPr id="5" name="4 CuadroTexto"/>
          <p:cNvSpPr txBox="1"/>
          <p:nvPr/>
        </p:nvSpPr>
        <p:spPr>
          <a:xfrm>
            <a:off x="609600" y="5181600"/>
            <a:ext cx="815340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err="1" smtClean="0"/>
              <a:t>Venezuelatuya</a:t>
            </a:r>
            <a:r>
              <a:rPr lang="es-ES" dirty="0" smtClean="0"/>
              <a:t> / Pedregosa Tours: Aviso de Evaluación del </a:t>
            </a:r>
            <a:r>
              <a:rPr lang="es-ES" dirty="0" err="1" smtClean="0"/>
              <a:t>Pax</a:t>
            </a:r>
            <a:r>
              <a:rPr lang="es-ES" dirty="0" smtClean="0"/>
              <a:t> </a:t>
            </a:r>
            <a:r>
              <a:rPr lang="es-ES" dirty="0" err="1" smtClean="0"/>
              <a:t>xxx</a:t>
            </a:r>
            <a:r>
              <a:rPr lang="es-ES" dirty="0" smtClean="0"/>
              <a:t> </a:t>
            </a:r>
            <a:r>
              <a:rPr lang="es-ES" dirty="0" err="1" smtClean="0"/>
              <a:t>xxxx</a:t>
            </a:r>
            <a:r>
              <a:rPr lang="es-ES" dirty="0" smtClean="0"/>
              <a:t>– </a:t>
            </a:r>
            <a:r>
              <a:rPr lang="es-ES" dirty="0" err="1" smtClean="0"/>
              <a:t>Loc</a:t>
            </a:r>
            <a:r>
              <a:rPr lang="es-ES" dirty="0" smtClean="0"/>
              <a:t> SRI#: </a:t>
            </a:r>
            <a:r>
              <a:rPr lang="es-ES" dirty="0" err="1" smtClean="0"/>
              <a:t>xxxxxxxxx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PTF42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30018"/>
            <a:ext cx="9144000" cy="6597963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533400" y="5715000"/>
            <a:ext cx="861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Para </a:t>
            </a:r>
            <a:r>
              <a:rPr lang="en-US" i="1" dirty="0" err="1" smtClean="0"/>
              <a:t>separar</a:t>
            </a:r>
            <a:r>
              <a:rPr lang="en-US" i="1" dirty="0" smtClean="0"/>
              <a:t> los emails de </a:t>
            </a:r>
            <a:r>
              <a:rPr lang="en-US" i="1" dirty="0" err="1" smtClean="0"/>
              <a:t>Verificación</a:t>
            </a:r>
            <a:r>
              <a:rPr lang="en-US" i="1" dirty="0" smtClean="0"/>
              <a:t> de Pago y </a:t>
            </a:r>
            <a:r>
              <a:rPr lang="en-US" i="1" dirty="0" err="1" smtClean="0"/>
              <a:t>Notificación</a:t>
            </a:r>
            <a:r>
              <a:rPr lang="en-US" i="1" dirty="0" smtClean="0"/>
              <a:t> de Pago, </a:t>
            </a:r>
            <a:r>
              <a:rPr lang="en-US" i="1" dirty="0" err="1" smtClean="0"/>
              <a:t>para</a:t>
            </a:r>
            <a:r>
              <a:rPr lang="en-US" i="1" dirty="0" smtClean="0"/>
              <a:t> </a:t>
            </a:r>
            <a:r>
              <a:rPr lang="en-US" i="1" dirty="0" err="1" smtClean="0"/>
              <a:t>que</a:t>
            </a:r>
            <a:r>
              <a:rPr lang="en-US" i="1" dirty="0" smtClean="0"/>
              <a:t> </a:t>
            </a:r>
            <a:r>
              <a:rPr lang="en-US" i="1" dirty="0" err="1" smtClean="0"/>
              <a:t>puedan</a:t>
            </a:r>
            <a:r>
              <a:rPr lang="en-US" i="1" dirty="0" smtClean="0"/>
              <a:t> </a:t>
            </a:r>
            <a:r>
              <a:rPr lang="en-US" i="1" dirty="0" err="1" smtClean="0"/>
              <a:t>llegar</a:t>
            </a:r>
            <a:r>
              <a:rPr lang="en-US" i="1" dirty="0" smtClean="0"/>
              <a:t> a </a:t>
            </a:r>
            <a:r>
              <a:rPr lang="en-US" i="1" dirty="0" err="1" smtClean="0"/>
              <a:t>grupos</a:t>
            </a:r>
            <a:r>
              <a:rPr lang="en-US" i="1" dirty="0" smtClean="0"/>
              <a:t> de personas </a:t>
            </a:r>
            <a:r>
              <a:rPr lang="en-US" i="1" dirty="0" err="1" smtClean="0"/>
              <a:t>diferentes</a:t>
            </a:r>
            <a:r>
              <a:rPr lang="en-US" i="1" dirty="0" smtClean="0"/>
              <a:t> ( o </a:t>
            </a:r>
            <a:r>
              <a:rPr lang="en-US" i="1" dirty="0" err="1" smtClean="0"/>
              <a:t>siemplemente</a:t>
            </a:r>
            <a:r>
              <a:rPr lang="en-US" i="1" dirty="0" smtClean="0"/>
              <a:t> no </a:t>
            </a:r>
            <a:r>
              <a:rPr lang="en-US" i="1" dirty="0" err="1" smtClean="0"/>
              <a:t>enviarlo</a:t>
            </a:r>
            <a:r>
              <a:rPr lang="en-US" i="1" dirty="0" smtClean="0"/>
              <a:t>), </a:t>
            </a:r>
            <a:r>
              <a:rPr lang="en-US" i="1" dirty="0" err="1" smtClean="0"/>
              <a:t>es</a:t>
            </a:r>
            <a:r>
              <a:rPr lang="en-US" i="1" dirty="0" smtClean="0"/>
              <a:t> </a:t>
            </a:r>
            <a:r>
              <a:rPr lang="en-US" i="1" dirty="0" err="1" smtClean="0"/>
              <a:t>necesario</a:t>
            </a:r>
            <a:r>
              <a:rPr lang="en-US" i="1" dirty="0" smtClean="0"/>
              <a:t> </a:t>
            </a:r>
            <a:r>
              <a:rPr lang="en-US" i="1" dirty="0" err="1" smtClean="0"/>
              <a:t>crear</a:t>
            </a:r>
            <a:r>
              <a:rPr lang="en-US" i="1" dirty="0" smtClean="0"/>
              <a:t> el </a:t>
            </a:r>
            <a:r>
              <a:rPr lang="en-US" i="1" dirty="0" err="1" smtClean="0"/>
              <a:t>nuevo</a:t>
            </a:r>
            <a:r>
              <a:rPr lang="en-US" i="1" dirty="0" smtClean="0"/>
              <a:t> campo “Pre-</a:t>
            </a:r>
            <a:r>
              <a:rPr lang="en-US" i="1" dirty="0" err="1" smtClean="0"/>
              <a:t>confirmación</a:t>
            </a:r>
            <a:r>
              <a:rPr lang="en-US" i="1" dirty="0" smtClean="0"/>
              <a:t>”</a:t>
            </a:r>
            <a:endParaRPr lang="en-US" i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7239000" y="2819400"/>
            <a:ext cx="1447800" cy="120032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El campo se </a:t>
            </a:r>
            <a:r>
              <a:rPr lang="en-US" dirty="0" err="1" smtClean="0"/>
              <a:t>va</a:t>
            </a:r>
            <a:r>
              <a:rPr lang="en-US" dirty="0" smtClean="0"/>
              <a:t> a </a:t>
            </a:r>
            <a:r>
              <a:rPr lang="en-US" dirty="0" err="1" smtClean="0"/>
              <a:t>llamar</a:t>
            </a:r>
            <a:r>
              <a:rPr lang="en-US" dirty="0" smtClean="0"/>
              <a:t> </a:t>
            </a:r>
            <a:r>
              <a:rPr lang="en-US" dirty="0" err="1" smtClean="0"/>
              <a:t>Bloqueo</a:t>
            </a:r>
            <a:r>
              <a:rPr lang="en-US" dirty="0" smtClean="0"/>
              <a:t> </a:t>
            </a:r>
            <a:r>
              <a:rPr lang="en-US" dirty="0" err="1" smtClean="0"/>
              <a:t>Habitación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600200"/>
            <a:ext cx="7839075" cy="3122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838200" y="914400"/>
            <a:ext cx="70866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El email de </a:t>
            </a:r>
            <a:r>
              <a:rPr lang="en-US" b="1" dirty="0" err="1" smtClean="0"/>
              <a:t>Verificación</a:t>
            </a:r>
            <a:r>
              <a:rPr lang="en-US" b="1" dirty="0" smtClean="0"/>
              <a:t> de Pago, </a:t>
            </a:r>
            <a:r>
              <a:rPr lang="en-US" dirty="0" smtClean="0"/>
              <a:t>se </a:t>
            </a:r>
            <a:r>
              <a:rPr lang="en-US" dirty="0" err="1" smtClean="0"/>
              <a:t>activa</a:t>
            </a:r>
            <a:r>
              <a:rPr lang="en-US" dirty="0" smtClean="0"/>
              <a:t>, </a:t>
            </a:r>
            <a:r>
              <a:rPr lang="en-US" dirty="0" err="1" smtClean="0"/>
              <a:t>cuando</a:t>
            </a:r>
            <a:r>
              <a:rPr lang="en-US" dirty="0" smtClean="0"/>
              <a:t> un </a:t>
            </a:r>
            <a:r>
              <a:rPr lang="en-US" dirty="0" err="1" smtClean="0"/>
              <a:t>cliente</a:t>
            </a:r>
            <a:r>
              <a:rPr lang="en-US" dirty="0" smtClean="0"/>
              <a:t> </a:t>
            </a:r>
            <a:r>
              <a:rPr lang="en-US" dirty="0" err="1" smtClean="0"/>
              <a:t>registra</a:t>
            </a:r>
            <a:r>
              <a:rPr lang="en-US" dirty="0" smtClean="0"/>
              <a:t> un COBRO en el SRI (</a:t>
            </a:r>
            <a:r>
              <a:rPr lang="en-US" dirty="0" err="1" smtClean="0"/>
              <a:t>tabla</a:t>
            </a:r>
            <a:r>
              <a:rPr lang="en-US" dirty="0" smtClean="0"/>
              <a:t> COBROS) o </a:t>
            </a:r>
            <a:r>
              <a:rPr lang="en-US" dirty="0" err="1" smtClean="0"/>
              <a:t>hace</a:t>
            </a:r>
            <a:r>
              <a:rPr lang="en-US" dirty="0" smtClean="0"/>
              <a:t> un </a:t>
            </a:r>
            <a:r>
              <a:rPr lang="en-US" dirty="0" err="1" smtClean="0"/>
              <a:t>pago</a:t>
            </a:r>
            <a:r>
              <a:rPr lang="en-US" dirty="0" smtClean="0"/>
              <a:t> con TDC,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tambien</a:t>
            </a:r>
            <a:r>
              <a:rPr lang="en-US" dirty="0" smtClean="0"/>
              <a:t> se </a:t>
            </a:r>
            <a:r>
              <a:rPr lang="en-US" dirty="0" err="1" smtClean="0"/>
              <a:t>crea</a:t>
            </a:r>
            <a:r>
              <a:rPr lang="en-US" dirty="0" smtClean="0"/>
              <a:t> el </a:t>
            </a:r>
            <a:r>
              <a:rPr lang="en-US" dirty="0" err="1" smtClean="0"/>
              <a:t>registro</a:t>
            </a:r>
            <a:r>
              <a:rPr lang="en-US" dirty="0" smtClean="0"/>
              <a:t> de COBRO con </a:t>
            </a:r>
            <a:r>
              <a:rPr lang="en-US" dirty="0" err="1" smtClean="0"/>
              <a:t>estatus</a:t>
            </a:r>
            <a:r>
              <a:rPr lang="en-US" dirty="0" smtClean="0"/>
              <a:t> “</a:t>
            </a:r>
            <a:r>
              <a:rPr lang="en-US" dirty="0" err="1" smtClean="0"/>
              <a:t>pendiente</a:t>
            </a:r>
            <a:r>
              <a:rPr lang="en-US" dirty="0" smtClean="0"/>
              <a:t>”.</a:t>
            </a:r>
          </a:p>
          <a:p>
            <a:endParaRPr lang="en-US" dirty="0" smtClean="0"/>
          </a:p>
          <a:p>
            <a:r>
              <a:rPr lang="en-US" dirty="0" smtClean="0"/>
              <a:t>Este email se </a:t>
            </a:r>
            <a:r>
              <a:rPr lang="en-US" dirty="0" err="1" smtClean="0"/>
              <a:t>envia</a:t>
            </a:r>
            <a:r>
              <a:rPr lang="en-US" dirty="0" smtClean="0"/>
              <a:t> </a:t>
            </a:r>
            <a:r>
              <a:rPr lang="en-US" dirty="0" err="1" smtClean="0"/>
              <a:t>hoy</a:t>
            </a:r>
            <a:r>
              <a:rPr lang="en-US" dirty="0" smtClean="0"/>
              <a:t> en </a:t>
            </a:r>
            <a:r>
              <a:rPr lang="en-US" dirty="0" err="1" smtClean="0"/>
              <a:t>día</a:t>
            </a:r>
            <a:r>
              <a:rPr lang="en-US" dirty="0" smtClean="0"/>
              <a:t> al </a:t>
            </a:r>
            <a:r>
              <a:rPr lang="en-US" dirty="0" err="1" smtClean="0"/>
              <a:t>grupo</a:t>
            </a:r>
            <a:r>
              <a:rPr lang="en-US" dirty="0" smtClean="0"/>
              <a:t> de emails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aparecen</a:t>
            </a:r>
            <a:r>
              <a:rPr lang="en-US" dirty="0" smtClean="0"/>
              <a:t> en el campo “</a:t>
            </a:r>
            <a:r>
              <a:rPr lang="en-US" dirty="0" err="1" smtClean="0"/>
              <a:t>confirmación</a:t>
            </a:r>
            <a:r>
              <a:rPr lang="en-US" dirty="0" smtClean="0"/>
              <a:t> de la </a:t>
            </a:r>
            <a:r>
              <a:rPr lang="en-US" dirty="0" err="1" smtClean="0"/>
              <a:t>reservación</a:t>
            </a:r>
            <a:r>
              <a:rPr lang="en-US" dirty="0" smtClean="0"/>
              <a:t>” y hay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cambiar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campo, </a:t>
            </a:r>
            <a:r>
              <a:rPr lang="en-US" dirty="0" err="1" smtClean="0"/>
              <a:t>por</a:t>
            </a:r>
            <a:r>
              <a:rPr lang="en-US" dirty="0" smtClean="0"/>
              <a:t> el </a:t>
            </a:r>
            <a:r>
              <a:rPr lang="en-US" dirty="0" err="1" smtClean="0"/>
              <a:t>nuevo</a:t>
            </a:r>
            <a:r>
              <a:rPr lang="en-US" dirty="0" smtClean="0"/>
              <a:t> campo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crear</a:t>
            </a:r>
            <a:r>
              <a:rPr lang="en-US" dirty="0" smtClean="0"/>
              <a:t>: </a:t>
            </a:r>
            <a:r>
              <a:rPr lang="en-US" b="1" dirty="0" smtClean="0"/>
              <a:t>“Pre-</a:t>
            </a:r>
            <a:r>
              <a:rPr lang="en-US" b="1" dirty="0" err="1" smtClean="0"/>
              <a:t>confirmación</a:t>
            </a:r>
            <a:r>
              <a:rPr lang="en-US" dirty="0" smtClean="0"/>
              <a:t>”</a:t>
            </a:r>
          </a:p>
          <a:p>
            <a:endParaRPr lang="en-US" dirty="0" smtClean="0"/>
          </a:p>
          <a:p>
            <a:r>
              <a:rPr lang="en-US" dirty="0" err="1" smtClean="0"/>
              <a:t>Cambiar</a:t>
            </a:r>
            <a:r>
              <a:rPr lang="en-US" dirty="0" smtClean="0"/>
              <a:t> el </a:t>
            </a:r>
            <a:r>
              <a:rPr lang="en-US" dirty="0" err="1" smtClean="0"/>
              <a:t>Asunto</a:t>
            </a:r>
            <a:r>
              <a:rPr lang="en-US" dirty="0" smtClean="0"/>
              <a:t> del email #1 de </a:t>
            </a:r>
            <a:r>
              <a:rPr lang="en-US" dirty="0" err="1" smtClean="0"/>
              <a:t>Verificación</a:t>
            </a:r>
            <a:r>
              <a:rPr lang="en-US" dirty="0" smtClean="0"/>
              <a:t> de Pago,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</a:p>
          <a:p>
            <a:r>
              <a:rPr lang="en-US" b="1" dirty="0" err="1" smtClean="0"/>
              <a:t>Venezuelatuya</a:t>
            </a:r>
            <a:r>
              <a:rPr lang="en-US" b="1" dirty="0" smtClean="0"/>
              <a:t> || SRI #                  - </a:t>
            </a:r>
            <a:r>
              <a:rPr lang="en-US" b="1" dirty="0" err="1" smtClean="0"/>
              <a:t>Habitación</a:t>
            </a:r>
            <a:r>
              <a:rPr lang="en-US" b="1" dirty="0" smtClean="0"/>
              <a:t> </a:t>
            </a:r>
            <a:r>
              <a:rPr lang="en-US" b="1" dirty="0" err="1" smtClean="0"/>
              <a:t>bloqueada</a:t>
            </a:r>
            <a:r>
              <a:rPr lang="en-US" b="1" dirty="0" smtClean="0"/>
              <a:t> </a:t>
            </a:r>
            <a:r>
              <a:rPr lang="en-US" b="1" dirty="0" err="1" smtClean="0"/>
              <a:t>para</a:t>
            </a:r>
            <a:r>
              <a:rPr lang="en-US" b="1" dirty="0" smtClean="0"/>
              <a:t> </a:t>
            </a:r>
            <a:r>
              <a:rPr lang="en-US" b="1" dirty="0" err="1" smtClean="0"/>
              <a:t>Pax</a:t>
            </a:r>
            <a:r>
              <a:rPr lang="en-US" b="1" dirty="0" smtClean="0"/>
              <a:t>  </a:t>
            </a:r>
            <a:r>
              <a:rPr lang="en-US" b="1" dirty="0" err="1" smtClean="0"/>
              <a:t>xxxxxxx</a:t>
            </a:r>
            <a:endParaRPr lang="en-US" b="1" dirty="0" smtClean="0"/>
          </a:p>
          <a:p>
            <a:endParaRPr lang="en-US" dirty="0" smtClean="0"/>
          </a:p>
          <a:p>
            <a:r>
              <a:rPr lang="en-US" i="1" u="sng" dirty="0" smtClean="0"/>
              <a:t>SOLO PARA CULTURA GENERAL</a:t>
            </a:r>
            <a:r>
              <a:rPr lang="en-US" dirty="0" smtClean="0"/>
              <a:t>:</a:t>
            </a:r>
          </a:p>
          <a:p>
            <a:r>
              <a:rPr lang="en-US" dirty="0" smtClean="0"/>
              <a:t>El email de </a:t>
            </a:r>
            <a:r>
              <a:rPr lang="en-US" dirty="0" err="1" smtClean="0"/>
              <a:t>Confirmación</a:t>
            </a:r>
            <a:r>
              <a:rPr lang="en-US" dirty="0" smtClean="0"/>
              <a:t> de </a:t>
            </a:r>
            <a:r>
              <a:rPr lang="en-US" dirty="0" err="1" smtClean="0"/>
              <a:t>reservación</a:t>
            </a:r>
            <a:r>
              <a:rPr lang="en-US" dirty="0" smtClean="0"/>
              <a:t>, se </a:t>
            </a:r>
            <a:r>
              <a:rPr lang="en-US" dirty="0" err="1" smtClean="0"/>
              <a:t>activa</a:t>
            </a:r>
            <a:r>
              <a:rPr lang="en-US" dirty="0" smtClean="0"/>
              <a:t>, </a:t>
            </a:r>
            <a:r>
              <a:rPr lang="en-US" dirty="0" err="1" smtClean="0"/>
              <a:t>cuando</a:t>
            </a:r>
            <a:r>
              <a:rPr lang="en-US" dirty="0" smtClean="0"/>
              <a:t> los AGENTES INTEGRALES de Venezuelatuya.com, </a:t>
            </a:r>
            <a:r>
              <a:rPr lang="en-US" dirty="0" err="1" smtClean="0"/>
              <a:t>cambian</a:t>
            </a:r>
            <a:r>
              <a:rPr lang="en-US" dirty="0" smtClean="0"/>
              <a:t> el </a:t>
            </a:r>
            <a:r>
              <a:rPr lang="en-US" dirty="0" err="1" smtClean="0"/>
              <a:t>estatus</a:t>
            </a:r>
            <a:r>
              <a:rPr lang="en-US" dirty="0" smtClean="0"/>
              <a:t> del COBRO de “</a:t>
            </a:r>
            <a:r>
              <a:rPr lang="en-US" dirty="0" err="1" smtClean="0"/>
              <a:t>Pendiente</a:t>
            </a:r>
            <a:r>
              <a:rPr lang="en-US" dirty="0" smtClean="0"/>
              <a:t>”  a “</a:t>
            </a:r>
            <a:r>
              <a:rPr lang="en-US" dirty="0" err="1" smtClean="0"/>
              <a:t>Confirmado</a:t>
            </a:r>
            <a:r>
              <a:rPr lang="en-US" dirty="0" smtClean="0"/>
              <a:t>”, en la </a:t>
            </a:r>
            <a:r>
              <a:rPr lang="en-US" dirty="0" err="1" smtClean="0"/>
              <a:t>tabla</a:t>
            </a:r>
            <a:r>
              <a:rPr lang="en-US" dirty="0" smtClean="0"/>
              <a:t> COBROS.</a:t>
            </a:r>
          </a:p>
          <a:p>
            <a:endParaRPr lang="en-US" dirty="0" smtClean="0"/>
          </a:p>
          <a:p>
            <a:r>
              <a:rPr lang="en-US" dirty="0" err="1" smtClean="0"/>
              <a:t>Cuando</a:t>
            </a:r>
            <a:r>
              <a:rPr lang="en-US" dirty="0" smtClean="0"/>
              <a:t> </a:t>
            </a:r>
            <a:r>
              <a:rPr lang="en-US" dirty="0" err="1" smtClean="0"/>
              <a:t>pasan</a:t>
            </a:r>
            <a:r>
              <a:rPr lang="en-US" dirty="0" smtClean="0"/>
              <a:t> el </a:t>
            </a:r>
            <a:r>
              <a:rPr lang="en-US" dirty="0" err="1" smtClean="0"/>
              <a:t>estatus</a:t>
            </a:r>
            <a:r>
              <a:rPr lang="en-US" dirty="0" smtClean="0"/>
              <a:t> del COBRO de “</a:t>
            </a:r>
            <a:r>
              <a:rPr lang="en-US" dirty="0" err="1" smtClean="0"/>
              <a:t>pendiente</a:t>
            </a:r>
            <a:r>
              <a:rPr lang="en-US" dirty="0" smtClean="0"/>
              <a:t>” a “</a:t>
            </a:r>
            <a:r>
              <a:rPr lang="en-US" dirty="0" err="1" smtClean="0"/>
              <a:t>inconforme</a:t>
            </a:r>
            <a:r>
              <a:rPr lang="en-US" dirty="0" smtClean="0"/>
              <a:t>” se general el email de </a:t>
            </a:r>
            <a:r>
              <a:rPr lang="en-US" dirty="0" err="1" smtClean="0"/>
              <a:t>Anulación</a:t>
            </a:r>
            <a:r>
              <a:rPr lang="en-US" dirty="0" smtClean="0"/>
              <a:t> de </a:t>
            </a:r>
            <a:r>
              <a:rPr lang="en-US" dirty="0" err="1" smtClean="0"/>
              <a:t>reservación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PT315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838200"/>
            <a:ext cx="7998655" cy="4666638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762000" y="381000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Email #2: </a:t>
            </a:r>
            <a:r>
              <a:rPr lang="en-US" dirty="0" err="1" smtClean="0"/>
              <a:t>Confirmación</a:t>
            </a:r>
            <a:r>
              <a:rPr lang="en-US" dirty="0" smtClean="0"/>
              <a:t> de </a:t>
            </a:r>
            <a:r>
              <a:rPr lang="en-US" dirty="0" err="1" smtClean="0"/>
              <a:t>Reservación</a:t>
            </a:r>
            <a:r>
              <a:rPr lang="en-US" dirty="0" smtClean="0"/>
              <a:t> al hotel</a:t>
            </a:r>
            <a:endParaRPr lang="en-US" dirty="0"/>
          </a:p>
        </p:txBody>
      </p:sp>
      <p:sp>
        <p:nvSpPr>
          <p:cNvPr id="6" name="5 Rectángulo"/>
          <p:cNvSpPr/>
          <p:nvPr/>
        </p:nvSpPr>
        <p:spPr>
          <a:xfrm>
            <a:off x="685800" y="5638800"/>
            <a:ext cx="78486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Actualmente se envía este email a este grupo de personas de </a:t>
            </a:r>
            <a:r>
              <a:rPr lang="es-ES" b="1" dirty="0"/>
              <a:t>Confirmación de la </a:t>
            </a:r>
            <a:r>
              <a:rPr lang="es-ES" b="1" dirty="0" smtClean="0"/>
              <a:t>reservación</a:t>
            </a:r>
            <a:r>
              <a:rPr lang="es-ES" sz="1400" dirty="0" smtClean="0"/>
              <a:t>:</a:t>
            </a:r>
            <a:endParaRPr lang="es-ES" sz="1400" dirty="0"/>
          </a:p>
          <a:p>
            <a:r>
              <a:rPr lang="es-ES" sz="1400" dirty="0" smtClean="0"/>
              <a:t>reservas@hoteleuro.com,reservas@eurobuilding.com.ve,jaranguren@eurobuilding.com.ve</a:t>
            </a:r>
            <a:endParaRPr lang="en-US" sz="1400" dirty="0"/>
          </a:p>
        </p:txBody>
      </p:sp>
      <p:sp>
        <p:nvSpPr>
          <p:cNvPr id="5" name="4 CuadroTexto"/>
          <p:cNvSpPr txBox="1"/>
          <p:nvPr/>
        </p:nvSpPr>
        <p:spPr>
          <a:xfrm>
            <a:off x="914400" y="2438400"/>
            <a:ext cx="6477000" cy="646331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Cambiar</a:t>
            </a:r>
            <a:r>
              <a:rPr lang="en-US" dirty="0" smtClean="0"/>
              <a:t> el email a: </a:t>
            </a:r>
            <a:br>
              <a:rPr lang="en-US" dirty="0" smtClean="0"/>
            </a:br>
            <a:r>
              <a:rPr lang="en-US" dirty="0" err="1" smtClean="0"/>
              <a:t>Venezuelatuya</a:t>
            </a:r>
            <a:r>
              <a:rPr lang="en-US" dirty="0" smtClean="0"/>
              <a:t> || SRI # </a:t>
            </a:r>
            <a:r>
              <a:rPr lang="en-US" dirty="0" err="1" smtClean="0"/>
              <a:t>Confirmación</a:t>
            </a:r>
            <a:r>
              <a:rPr lang="en-US" dirty="0" smtClean="0"/>
              <a:t> - </a:t>
            </a:r>
            <a:r>
              <a:rPr lang="en-US" dirty="0" err="1" smtClean="0"/>
              <a:t>Reservación</a:t>
            </a:r>
            <a:r>
              <a:rPr lang="en-US" dirty="0" smtClean="0"/>
              <a:t> de </a:t>
            </a:r>
            <a:r>
              <a:rPr lang="en-US" dirty="0" err="1" smtClean="0"/>
              <a:t>xxxxxxxxxxx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762000" y="381000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Email #3: </a:t>
            </a:r>
            <a:r>
              <a:rPr lang="en-US" dirty="0" err="1" smtClean="0"/>
              <a:t>ejm</a:t>
            </a:r>
            <a:r>
              <a:rPr lang="en-US" dirty="0" smtClean="0"/>
              <a:t> email de </a:t>
            </a:r>
            <a:r>
              <a:rPr lang="en-US" dirty="0" err="1" smtClean="0"/>
              <a:t>Anulación</a:t>
            </a:r>
            <a:r>
              <a:rPr lang="en-US" dirty="0" smtClean="0"/>
              <a:t> de </a:t>
            </a:r>
            <a:r>
              <a:rPr lang="en-US" dirty="0" err="1" smtClean="0"/>
              <a:t>Reservación</a:t>
            </a:r>
            <a:r>
              <a:rPr lang="en-US" dirty="0" smtClean="0"/>
              <a:t> - </a:t>
            </a:r>
            <a:endParaRPr lang="en-US" dirty="0"/>
          </a:p>
        </p:txBody>
      </p:sp>
      <p:pic>
        <p:nvPicPr>
          <p:cNvPr id="4" name="3 Imagen" descr="PPT49A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1143000"/>
            <a:ext cx="8600001" cy="5133334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1143000" y="5943600"/>
            <a:ext cx="6477000" cy="646331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Cambiar</a:t>
            </a:r>
            <a:r>
              <a:rPr lang="en-US" dirty="0" smtClean="0"/>
              <a:t> el email a: </a:t>
            </a:r>
            <a:br>
              <a:rPr lang="en-US" dirty="0" smtClean="0"/>
            </a:br>
            <a:r>
              <a:rPr lang="en-US" dirty="0" err="1" smtClean="0"/>
              <a:t>Venezuelatuya</a:t>
            </a:r>
            <a:r>
              <a:rPr lang="en-US" dirty="0" smtClean="0"/>
              <a:t> || </a:t>
            </a:r>
            <a:r>
              <a:rPr lang="en-US" dirty="0" err="1" smtClean="0"/>
              <a:t>Anular</a:t>
            </a:r>
            <a:r>
              <a:rPr lang="en-US" dirty="0" smtClean="0"/>
              <a:t>  </a:t>
            </a:r>
            <a:r>
              <a:rPr lang="en-US" dirty="0" err="1" smtClean="0"/>
              <a:t>Reservación</a:t>
            </a:r>
            <a:r>
              <a:rPr lang="en-US" dirty="0" smtClean="0"/>
              <a:t> </a:t>
            </a:r>
            <a:r>
              <a:rPr lang="en-US" dirty="0" smtClean="0"/>
              <a:t>de </a:t>
            </a:r>
            <a:r>
              <a:rPr lang="en-US" dirty="0" err="1" smtClean="0"/>
              <a:t>xxxxxxxxxxx</a:t>
            </a:r>
            <a:r>
              <a:rPr lang="en-US" dirty="0" smtClean="0"/>
              <a:t> – SRI # YYYYY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 descr="PPT1A1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3810000"/>
            <a:ext cx="8295239" cy="2657143"/>
          </a:xfrm>
          <a:prstGeom prst="rect">
            <a:avLst/>
          </a:prstGeom>
        </p:spPr>
      </p:pic>
      <p:pic>
        <p:nvPicPr>
          <p:cNvPr id="2" name="1 Imagen" descr="PPT684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1371600"/>
            <a:ext cx="4953000" cy="1761853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3" name="2 CuadroTexto"/>
          <p:cNvSpPr txBox="1"/>
          <p:nvPr/>
        </p:nvSpPr>
        <p:spPr>
          <a:xfrm>
            <a:off x="609600" y="381000"/>
            <a:ext cx="693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El </a:t>
            </a:r>
            <a:r>
              <a:rPr lang="en-US" dirty="0" err="1" smtClean="0"/>
              <a:t>Proximo</a:t>
            </a:r>
            <a:r>
              <a:rPr lang="en-US" dirty="0" smtClean="0"/>
              <a:t> email, </a:t>
            </a:r>
            <a:r>
              <a:rPr lang="en-US" dirty="0" err="1" smtClean="0"/>
              <a:t>pertenece</a:t>
            </a:r>
            <a:r>
              <a:rPr lang="en-US" dirty="0" smtClean="0"/>
              <a:t> a </a:t>
            </a:r>
            <a:r>
              <a:rPr lang="en-US" dirty="0" smtClean="0">
                <a:solidFill>
                  <a:srgbClr val="FF0000"/>
                </a:solidFill>
              </a:rPr>
              <a:t>los </a:t>
            </a:r>
            <a:r>
              <a:rPr lang="en-US" dirty="0" err="1" smtClean="0">
                <a:solidFill>
                  <a:srgbClr val="FF0000"/>
                </a:solidFill>
              </a:rPr>
              <a:t>procesos</a:t>
            </a:r>
            <a:r>
              <a:rPr lang="en-US" dirty="0" smtClean="0">
                <a:solidFill>
                  <a:srgbClr val="FF0000"/>
                </a:solidFill>
              </a:rPr>
              <a:t> de ADMINISTRACION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todos</a:t>
            </a:r>
            <a:r>
              <a:rPr lang="en-US" dirty="0" smtClean="0"/>
              <a:t> los </a:t>
            </a:r>
            <a:r>
              <a:rPr lang="en-US" dirty="0" err="1" smtClean="0"/>
              <a:t>viajes</a:t>
            </a:r>
            <a:r>
              <a:rPr lang="en-US" dirty="0" smtClean="0"/>
              <a:t> -  Se </a:t>
            </a:r>
            <a:r>
              <a:rPr lang="en-US" dirty="0" err="1" smtClean="0"/>
              <a:t>refiere</a:t>
            </a:r>
            <a:r>
              <a:rPr lang="en-US" dirty="0" smtClean="0"/>
              <a:t> a la </a:t>
            </a:r>
            <a:r>
              <a:rPr lang="en-US" dirty="0" err="1" smtClean="0"/>
              <a:t>notificación</a:t>
            </a:r>
            <a:r>
              <a:rPr lang="en-US" dirty="0" smtClean="0"/>
              <a:t> de los </a:t>
            </a:r>
            <a:r>
              <a:rPr lang="en-US" dirty="0" err="1" smtClean="0"/>
              <a:t>pagos</a:t>
            </a:r>
            <a:r>
              <a:rPr lang="en-US" dirty="0" smtClean="0"/>
              <a:t> </a:t>
            </a:r>
            <a:r>
              <a:rPr lang="en-US" dirty="0" err="1" smtClean="0"/>
              <a:t>realizados</a:t>
            </a:r>
            <a:r>
              <a:rPr lang="en-US" dirty="0" smtClean="0"/>
              <a:t> a los </a:t>
            </a:r>
            <a:r>
              <a:rPr lang="en-US" dirty="0" err="1" smtClean="0"/>
              <a:t>hoteles</a:t>
            </a:r>
            <a:r>
              <a:rPr lang="en-US" dirty="0" smtClean="0"/>
              <a:t> y </a:t>
            </a:r>
            <a:r>
              <a:rPr lang="en-US" dirty="0" err="1" smtClean="0"/>
              <a:t>posadas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5 CuadroTexto"/>
          <p:cNvSpPr txBox="1"/>
          <p:nvPr/>
        </p:nvSpPr>
        <p:spPr>
          <a:xfrm>
            <a:off x="381000" y="3124200"/>
            <a:ext cx="84582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Se </a:t>
            </a:r>
            <a:r>
              <a:rPr lang="en-US" dirty="0" err="1" smtClean="0"/>
              <a:t>llega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aquí</a:t>
            </a:r>
            <a:r>
              <a:rPr lang="en-US" dirty="0" smtClean="0"/>
              <a:t>: </a:t>
            </a:r>
            <a:r>
              <a:rPr lang="en-US" dirty="0" err="1" smtClean="0"/>
              <a:t>dolar</a:t>
            </a:r>
            <a:r>
              <a:rPr lang="en-US" dirty="0" smtClean="0"/>
              <a:t> Verde – </a:t>
            </a:r>
            <a:r>
              <a:rPr lang="en-US" dirty="0" err="1" smtClean="0"/>
              <a:t>Otros</a:t>
            </a:r>
            <a:r>
              <a:rPr lang="en-US" dirty="0" smtClean="0"/>
              <a:t> </a:t>
            </a:r>
            <a:r>
              <a:rPr lang="en-US" dirty="0" err="1" smtClean="0"/>
              <a:t>procesos</a:t>
            </a:r>
            <a:r>
              <a:rPr lang="en-US" dirty="0" smtClean="0"/>
              <a:t> – </a:t>
            </a:r>
            <a:r>
              <a:rPr lang="en-US" dirty="0" err="1" smtClean="0"/>
              <a:t>Verificar</a:t>
            </a:r>
            <a:r>
              <a:rPr lang="en-US" dirty="0" smtClean="0"/>
              <a:t> </a:t>
            </a:r>
            <a:r>
              <a:rPr lang="en-US" dirty="0" err="1" smtClean="0"/>
              <a:t>Pagos</a:t>
            </a:r>
            <a:r>
              <a:rPr lang="en-US" dirty="0" smtClean="0"/>
              <a:t>, se </a:t>
            </a:r>
            <a:r>
              <a:rPr lang="en-US" dirty="0" err="1" smtClean="0"/>
              <a:t>completan</a:t>
            </a:r>
            <a:r>
              <a:rPr lang="en-US" dirty="0" smtClean="0"/>
              <a:t> los </a:t>
            </a:r>
            <a:r>
              <a:rPr lang="en-US" dirty="0" err="1" smtClean="0"/>
              <a:t>datos</a:t>
            </a:r>
            <a:r>
              <a:rPr lang="en-US" dirty="0" smtClean="0"/>
              <a:t> u el </a:t>
            </a:r>
            <a:r>
              <a:rPr lang="en-US" dirty="0" err="1" smtClean="0"/>
              <a:t>sistema</a:t>
            </a:r>
            <a:r>
              <a:rPr lang="en-US" dirty="0" smtClean="0"/>
              <a:t> CREA el email con el </a:t>
            </a:r>
            <a:r>
              <a:rPr lang="en-US" dirty="0" err="1" smtClean="0"/>
              <a:t>programa</a:t>
            </a:r>
            <a:r>
              <a:rPr lang="en-US" dirty="0" smtClean="0"/>
              <a:t> enviarEmailVerificacionPago.php </a:t>
            </a:r>
            <a:endParaRPr lang="en-US" dirty="0"/>
          </a:p>
        </p:txBody>
      </p:sp>
      <p:pic>
        <p:nvPicPr>
          <p:cNvPr id="7" name="6 Imagen" descr="PPTE145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62600" y="1447800"/>
            <a:ext cx="3154907" cy="169103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cxnSp>
        <p:nvCxnSpPr>
          <p:cNvPr id="10" name="9 Conector recto de flecha"/>
          <p:cNvCxnSpPr/>
          <p:nvPr/>
        </p:nvCxnSpPr>
        <p:spPr>
          <a:xfrm>
            <a:off x="5181600" y="2057400"/>
            <a:ext cx="3810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PT856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047" y="1286142"/>
            <a:ext cx="8561905" cy="4285715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762000" y="381000"/>
            <a:ext cx="754380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Email #4 : </a:t>
            </a:r>
            <a:r>
              <a:rPr lang="en-US" dirty="0" err="1" smtClean="0"/>
              <a:t>Notificación</a:t>
            </a:r>
            <a:r>
              <a:rPr lang="en-US" dirty="0" smtClean="0"/>
              <a:t> del Pago de </a:t>
            </a:r>
            <a:r>
              <a:rPr lang="en-US" dirty="0" err="1" smtClean="0"/>
              <a:t>Reservaciones</a:t>
            </a:r>
            <a:endParaRPr lang="en-US" dirty="0"/>
          </a:p>
        </p:txBody>
      </p:sp>
      <p:sp>
        <p:nvSpPr>
          <p:cNvPr id="4" name="3 CuadroTexto"/>
          <p:cNvSpPr txBox="1"/>
          <p:nvPr/>
        </p:nvSpPr>
        <p:spPr>
          <a:xfrm>
            <a:off x="228600" y="5934670"/>
            <a:ext cx="784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Este email </a:t>
            </a:r>
            <a:r>
              <a:rPr lang="en-US" i="1" dirty="0" err="1" smtClean="0"/>
              <a:t>llega</a:t>
            </a:r>
            <a:r>
              <a:rPr lang="en-US" i="1" dirty="0" smtClean="0"/>
              <a:t> a: </a:t>
            </a:r>
            <a:r>
              <a:rPr lang="en-US" i="1" dirty="0" err="1" smtClean="0"/>
              <a:t>tabla</a:t>
            </a:r>
            <a:r>
              <a:rPr lang="en-US" i="1" dirty="0" smtClean="0"/>
              <a:t> PROVEEDORES “</a:t>
            </a:r>
            <a:r>
              <a:rPr lang="en-US" b="1" i="1" dirty="0" smtClean="0"/>
              <a:t>Email </a:t>
            </a:r>
            <a:r>
              <a:rPr lang="en-US" b="1" i="1" dirty="0" err="1" smtClean="0"/>
              <a:t>empresa</a:t>
            </a:r>
            <a:r>
              <a:rPr lang="en-US" i="1" dirty="0" smtClean="0"/>
              <a:t>” </a:t>
            </a:r>
            <a:r>
              <a:rPr lang="en-US" i="1" dirty="0" smtClean="0">
                <a:hlinkClick r:id="rId3"/>
              </a:rPr>
              <a:t>reservas@hoteleuro.com</a:t>
            </a:r>
            <a:r>
              <a:rPr lang="en-US" i="1" dirty="0" smtClean="0"/>
              <a:t>.  </a:t>
            </a:r>
            <a:r>
              <a:rPr lang="en-US" i="1" dirty="0" err="1" smtClean="0"/>
              <a:t>Podemos</a:t>
            </a:r>
            <a:r>
              <a:rPr lang="en-US" i="1" dirty="0" smtClean="0"/>
              <a:t> </a:t>
            </a:r>
            <a:r>
              <a:rPr lang="en-US" i="1" dirty="0" err="1" smtClean="0"/>
              <a:t>incluir</a:t>
            </a:r>
            <a:r>
              <a:rPr lang="en-US" i="1" dirty="0" smtClean="0"/>
              <a:t> de </a:t>
            </a:r>
            <a:r>
              <a:rPr lang="en-US" i="1" dirty="0" err="1" smtClean="0"/>
              <a:t>una</a:t>
            </a:r>
            <a:r>
              <a:rPr lang="en-US" i="1" dirty="0" smtClean="0"/>
              <a:t> </a:t>
            </a:r>
            <a:r>
              <a:rPr lang="en-US" i="1" dirty="0" err="1" smtClean="0"/>
              <a:t>vez</a:t>
            </a:r>
            <a:r>
              <a:rPr lang="en-US" i="1" dirty="0" smtClean="0"/>
              <a:t>, un email especial </a:t>
            </a:r>
            <a:r>
              <a:rPr lang="en-US" i="1" dirty="0" err="1" smtClean="0"/>
              <a:t>para</a:t>
            </a:r>
            <a:r>
              <a:rPr lang="en-US" i="1" dirty="0" smtClean="0"/>
              <a:t> “</a:t>
            </a:r>
            <a:r>
              <a:rPr lang="en-US" i="1" dirty="0" err="1" smtClean="0"/>
              <a:t>Verificar</a:t>
            </a:r>
            <a:r>
              <a:rPr lang="en-US" i="1" dirty="0" smtClean="0"/>
              <a:t> </a:t>
            </a:r>
            <a:r>
              <a:rPr lang="en-US" i="1" dirty="0" err="1" smtClean="0"/>
              <a:t>Pagos</a:t>
            </a:r>
            <a:r>
              <a:rPr lang="en-US" i="1" dirty="0" smtClean="0"/>
              <a:t>”</a:t>
            </a:r>
            <a:endParaRPr lang="en-US" i="1" dirty="0"/>
          </a:p>
          <a:p>
            <a:endParaRPr lang="en-US" dirty="0"/>
          </a:p>
        </p:txBody>
      </p:sp>
      <p:sp>
        <p:nvSpPr>
          <p:cNvPr id="5" name="4 CuadroTexto"/>
          <p:cNvSpPr txBox="1"/>
          <p:nvPr/>
        </p:nvSpPr>
        <p:spPr>
          <a:xfrm>
            <a:off x="609600" y="5181600"/>
            <a:ext cx="815340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err="1" smtClean="0"/>
              <a:t>Venezuelatuya</a:t>
            </a:r>
            <a:r>
              <a:rPr lang="es-ES" dirty="0" smtClean="0"/>
              <a:t> / Pedregosa Tours: NOTIFICACION de pago </a:t>
            </a:r>
            <a:r>
              <a:rPr lang="es-ES" dirty="0" err="1" smtClean="0"/>
              <a:t>Pax</a:t>
            </a:r>
            <a:r>
              <a:rPr lang="es-ES" dirty="0" smtClean="0"/>
              <a:t> </a:t>
            </a:r>
            <a:r>
              <a:rPr lang="es-ES" dirty="0" err="1" smtClean="0"/>
              <a:t>xxx</a:t>
            </a:r>
            <a:r>
              <a:rPr lang="es-ES" dirty="0" smtClean="0"/>
              <a:t> </a:t>
            </a:r>
            <a:r>
              <a:rPr lang="es-ES" dirty="0" err="1" smtClean="0"/>
              <a:t>xxxx</a:t>
            </a:r>
            <a:r>
              <a:rPr lang="es-ES" dirty="0" smtClean="0"/>
              <a:t> – </a:t>
            </a:r>
            <a:r>
              <a:rPr lang="es-ES" dirty="0" err="1" smtClean="0"/>
              <a:t>Ref</a:t>
            </a:r>
            <a:r>
              <a:rPr lang="es-ES" dirty="0" smtClean="0"/>
              <a:t> # </a:t>
            </a:r>
            <a:r>
              <a:rPr lang="es-ES" dirty="0" err="1" smtClean="0"/>
              <a:t>xxxxxxx</a:t>
            </a:r>
            <a:r>
              <a:rPr lang="es-ES" dirty="0" smtClean="0"/>
              <a:t> – </a:t>
            </a:r>
            <a:r>
              <a:rPr lang="es-ES" dirty="0" err="1" smtClean="0"/>
              <a:t>Loc</a:t>
            </a:r>
            <a:r>
              <a:rPr lang="es-ES" dirty="0" smtClean="0"/>
              <a:t> SRI#: </a:t>
            </a:r>
            <a:r>
              <a:rPr lang="es-ES" dirty="0" err="1" smtClean="0"/>
              <a:t>xxxxxxxxx</a:t>
            </a:r>
            <a:r>
              <a:rPr lang="es-ES" dirty="0" smtClean="0"/>
              <a:t> – (si existe el </a:t>
            </a:r>
            <a:r>
              <a:rPr lang="es-ES" dirty="0" err="1" smtClean="0"/>
              <a:t>Loc</a:t>
            </a:r>
            <a:r>
              <a:rPr lang="es-ES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524000" y="2514600"/>
            <a:ext cx="586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/>
              <a:t>Servicio</a:t>
            </a:r>
            <a:r>
              <a:rPr lang="en-US" sz="4800" dirty="0" smtClean="0"/>
              <a:t> Post </a:t>
            </a:r>
            <a:r>
              <a:rPr lang="en-US" sz="4800" dirty="0" err="1" smtClean="0"/>
              <a:t>Venta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1171</TotalTime>
  <Words>465</Words>
  <Application>Microsoft Office PowerPoint</Application>
  <PresentationFormat>Presentación en pantalla (4:3)</PresentationFormat>
  <Paragraphs>30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OM</dc:creator>
  <cp:lastModifiedBy>Iraida Lander</cp:lastModifiedBy>
  <cp:revision>18</cp:revision>
  <dcterms:created xsi:type="dcterms:W3CDTF">2015-03-06T17:13:01Z</dcterms:created>
  <dcterms:modified xsi:type="dcterms:W3CDTF">2015-05-26T00:59:22Z</dcterms:modified>
</cp:coreProperties>
</file>