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BA579-D287-4B72-A963-BEFAC690B7A9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B0AFD-BFBD-4CBF-9290-9B6B1DEAD60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B89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685800"/>
            <a:ext cx="5180953" cy="552381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096000" y="914400"/>
            <a:ext cx="2743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Cambiar</a:t>
            </a:r>
            <a:r>
              <a:rPr lang="en-US" sz="1400" dirty="0" smtClean="0"/>
              <a:t> el </a:t>
            </a:r>
            <a:r>
              <a:rPr lang="en-US" sz="1400" dirty="0" err="1" smtClean="0"/>
              <a:t>orden</a:t>
            </a:r>
            <a:r>
              <a:rPr lang="en-US" sz="1400" dirty="0" smtClean="0"/>
              <a:t>:</a:t>
            </a:r>
          </a:p>
          <a:p>
            <a:r>
              <a:rPr lang="en-US" sz="1400" dirty="0" smtClean="0"/>
              <a:t>- </a:t>
            </a:r>
            <a:r>
              <a:rPr lang="en-US" sz="1400" dirty="0" err="1" smtClean="0"/>
              <a:t>Pagina</a:t>
            </a:r>
            <a:r>
              <a:rPr lang="en-US" sz="1400" dirty="0" smtClean="0"/>
              <a:t> Web</a:t>
            </a:r>
          </a:p>
          <a:p>
            <a:r>
              <a:rPr lang="en-US" sz="1400" dirty="0" smtClean="0"/>
              <a:t>- Facebook</a:t>
            </a:r>
          </a:p>
          <a:p>
            <a:r>
              <a:rPr lang="en-US" sz="1400" dirty="0" smtClean="0"/>
              <a:t>- </a:t>
            </a:r>
            <a:r>
              <a:rPr lang="en-US" sz="1400" dirty="0" err="1" smtClean="0"/>
              <a:t>Instagram</a:t>
            </a:r>
            <a:endParaRPr lang="en-US" sz="1400" dirty="0" smtClean="0"/>
          </a:p>
          <a:p>
            <a:r>
              <a:rPr lang="en-US" sz="1400" dirty="0" smtClean="0"/>
              <a:t>- Twitter</a:t>
            </a:r>
          </a:p>
          <a:p>
            <a:r>
              <a:rPr lang="en-US" sz="1400" dirty="0" smtClean="0"/>
              <a:t>- Email</a:t>
            </a:r>
          </a:p>
          <a:p>
            <a:r>
              <a:rPr lang="en-US" sz="1400" dirty="0" smtClean="0"/>
              <a:t>- </a:t>
            </a:r>
            <a:r>
              <a:rPr lang="en-US" sz="1400" dirty="0" err="1" smtClean="0"/>
              <a:t>Tlf</a:t>
            </a:r>
            <a:endParaRPr lang="en-US" sz="1400" dirty="0" smtClean="0"/>
          </a:p>
          <a:p>
            <a:r>
              <a:rPr lang="en-US" sz="1400" dirty="0" err="1" smtClean="0"/>
              <a:t>Despues</a:t>
            </a:r>
            <a:r>
              <a:rPr lang="en-US" sz="1400" dirty="0" smtClean="0"/>
              <a:t> la </a:t>
            </a:r>
            <a:r>
              <a:rPr lang="en-US" sz="1400" dirty="0" err="1" smtClean="0"/>
              <a:t>rayita</a:t>
            </a:r>
            <a:r>
              <a:rPr lang="en-US" sz="1400" dirty="0" smtClean="0"/>
              <a:t> </a:t>
            </a:r>
          </a:p>
          <a:p>
            <a:pPr>
              <a:buFontTx/>
              <a:buChar char="-"/>
            </a:pPr>
            <a:r>
              <a:rPr lang="en-US" sz="1400" dirty="0" err="1" smtClean="0"/>
              <a:t>Despues</a:t>
            </a:r>
            <a:r>
              <a:rPr lang="en-US" sz="1400" dirty="0" smtClean="0"/>
              <a:t> </a:t>
            </a:r>
            <a:r>
              <a:rPr lang="en-US" sz="1400" dirty="0" err="1" smtClean="0"/>
              <a:t>viene</a:t>
            </a:r>
            <a:r>
              <a:rPr lang="en-US" sz="1400" dirty="0" smtClean="0"/>
              <a:t> la </a:t>
            </a:r>
            <a:r>
              <a:rPr lang="en-US" sz="1400" dirty="0" err="1" smtClean="0"/>
              <a:t>planilla</a:t>
            </a:r>
            <a:r>
              <a:rPr lang="en-US" sz="1400" dirty="0" smtClean="0"/>
              <a:t> CD</a:t>
            </a:r>
          </a:p>
          <a:p>
            <a:pPr>
              <a:buFontTx/>
              <a:buChar char="-"/>
            </a:pPr>
            <a:r>
              <a:rPr lang="en-US" sz="1400" dirty="0" err="1" smtClean="0"/>
              <a:t>Rayita</a:t>
            </a:r>
            <a:r>
              <a:rPr lang="en-US" sz="1400" dirty="0" smtClean="0"/>
              <a:t> de </a:t>
            </a:r>
            <a:r>
              <a:rPr lang="en-US" sz="1400" dirty="0" err="1" smtClean="0"/>
              <a:t>nuevo</a:t>
            </a:r>
            <a:r>
              <a:rPr lang="en-US" sz="1400" dirty="0" smtClean="0"/>
              <a:t> y </a:t>
            </a:r>
            <a:r>
              <a:rPr lang="en-US" sz="1400" dirty="0" err="1" smtClean="0"/>
              <a:t>despues</a:t>
            </a:r>
            <a:r>
              <a:rPr lang="en-US" sz="1400" dirty="0" smtClean="0"/>
              <a:t>: </a:t>
            </a:r>
          </a:p>
          <a:p>
            <a:r>
              <a:rPr lang="en-US" sz="1400" dirty="0" err="1" smtClean="0"/>
              <a:t>Observaciones</a:t>
            </a:r>
            <a:r>
              <a:rPr lang="en-US" sz="1400" dirty="0" smtClean="0"/>
              <a:t> (</a:t>
            </a:r>
            <a:r>
              <a:rPr lang="en-US" sz="1400" dirty="0" err="1" smtClean="0"/>
              <a:t>observaciones</a:t>
            </a:r>
            <a:r>
              <a:rPr lang="en-US" sz="1400" dirty="0" smtClean="0"/>
              <a:t> de </a:t>
            </a:r>
            <a:r>
              <a:rPr lang="en-US" sz="1400" dirty="0" err="1" smtClean="0"/>
              <a:t>contacto</a:t>
            </a:r>
            <a:r>
              <a:rPr lang="en-US" sz="1400" dirty="0" smtClean="0"/>
              <a:t> </a:t>
            </a:r>
            <a:r>
              <a:rPr lang="en-US" sz="1400" dirty="0" err="1" smtClean="0"/>
              <a:t>directo</a:t>
            </a:r>
            <a:r>
              <a:rPr lang="en-US" sz="1400" dirty="0" smtClean="0"/>
              <a:t>) 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tem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196" y="475212"/>
            <a:ext cx="5858403" cy="577318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019800" y="1143000"/>
            <a:ext cx="5029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Planilla</a:t>
            </a:r>
            <a:r>
              <a:rPr lang="en-US" sz="1600" dirty="0" smtClean="0"/>
              <a:t> CD En </a:t>
            </a:r>
            <a:r>
              <a:rPr lang="en-US" sz="1600" dirty="0" err="1" smtClean="0"/>
              <a:t>este</a:t>
            </a:r>
            <a:r>
              <a:rPr lang="en-US" sz="1600" dirty="0" smtClean="0"/>
              <a:t> </a:t>
            </a:r>
            <a:r>
              <a:rPr lang="en-US" sz="1600" dirty="0" err="1" smtClean="0"/>
              <a:t>orden</a:t>
            </a:r>
            <a:r>
              <a:rPr lang="en-US" sz="1600" dirty="0" smtClean="0"/>
              <a:t>:</a:t>
            </a:r>
          </a:p>
          <a:p>
            <a:endParaRPr lang="en-US" sz="1600" dirty="0"/>
          </a:p>
          <a:p>
            <a:r>
              <a:rPr lang="en-US" sz="1600" dirty="0" err="1" smtClean="0"/>
              <a:t>Nombre</a:t>
            </a:r>
            <a:r>
              <a:rPr lang="en-US" sz="1600" dirty="0" smtClean="0"/>
              <a:t> (*)</a:t>
            </a:r>
          </a:p>
          <a:p>
            <a:r>
              <a:rPr lang="en-US" sz="1600" dirty="0" err="1" smtClean="0"/>
              <a:t>Apellido</a:t>
            </a:r>
            <a:r>
              <a:rPr lang="en-US" sz="1600" dirty="0" smtClean="0"/>
              <a:t>  (*)</a:t>
            </a:r>
          </a:p>
          <a:p>
            <a:r>
              <a:rPr lang="en-US" sz="1600" dirty="0" err="1" smtClean="0"/>
              <a:t>Correo</a:t>
            </a:r>
            <a:r>
              <a:rPr lang="en-US" sz="1600" dirty="0" smtClean="0"/>
              <a:t> </a:t>
            </a:r>
            <a:r>
              <a:rPr lang="en-US" sz="1600" dirty="0" err="1" smtClean="0"/>
              <a:t>donde</a:t>
            </a:r>
            <a:r>
              <a:rPr lang="en-US" sz="1600" dirty="0" smtClean="0"/>
              <a:t> </a:t>
            </a:r>
            <a:r>
              <a:rPr lang="en-US" sz="1600" dirty="0" err="1" smtClean="0"/>
              <a:t>deseas</a:t>
            </a:r>
            <a:r>
              <a:rPr lang="en-US" sz="1600" dirty="0" smtClean="0"/>
              <a:t> </a:t>
            </a:r>
            <a:r>
              <a:rPr lang="en-US" sz="1600" dirty="0" err="1" smtClean="0"/>
              <a:t>recibir</a:t>
            </a:r>
            <a:r>
              <a:rPr lang="en-US" sz="1600" dirty="0" smtClean="0"/>
              <a:t> la </a:t>
            </a:r>
            <a:r>
              <a:rPr lang="en-US" sz="1600" dirty="0" err="1" smtClean="0"/>
              <a:t>respuesta</a:t>
            </a:r>
            <a:r>
              <a:rPr lang="en-US" sz="1600" dirty="0" smtClean="0"/>
              <a:t> (*)</a:t>
            </a:r>
          </a:p>
          <a:p>
            <a:r>
              <a:rPr lang="en-US" sz="1600" dirty="0" err="1" smtClean="0"/>
              <a:t>Teléfono</a:t>
            </a:r>
            <a:r>
              <a:rPr lang="en-US" sz="1600" dirty="0" smtClean="0"/>
              <a:t> (*):</a:t>
            </a:r>
          </a:p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llegada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(*)</a:t>
            </a:r>
          </a:p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salida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(*)</a:t>
            </a:r>
          </a:p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Cantidad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pasajeros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(*): campo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numerico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posiciones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FontTx/>
              <a:buChar char="-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Niños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edades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(campo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FontTx/>
              <a:buChar char="-"/>
            </a:pPr>
            <a:r>
              <a:rPr lang="en-US" sz="1600" dirty="0" err="1" smtClean="0"/>
              <a:t>Asunto</a:t>
            </a:r>
            <a:r>
              <a:rPr lang="en-US" sz="1600" dirty="0" smtClean="0"/>
              <a:t> (*):</a:t>
            </a:r>
          </a:p>
          <a:p>
            <a:r>
              <a:rPr lang="en-US" sz="1600" dirty="0" err="1" smtClean="0"/>
              <a:t>Mensaje</a:t>
            </a:r>
            <a:r>
              <a:rPr lang="en-US" sz="1600" dirty="0" smtClean="0"/>
              <a:t>:  (no </a:t>
            </a:r>
            <a:r>
              <a:rPr lang="en-US" sz="1600" dirty="0" err="1" smtClean="0"/>
              <a:t>obligatorio</a:t>
            </a:r>
            <a:r>
              <a:rPr lang="en-US" sz="1600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mp2 correo que env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3534074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810000" y="2895601"/>
            <a:ext cx="5638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Nombre</a:t>
            </a:r>
            <a:r>
              <a:rPr lang="en-US" dirty="0" smtClean="0"/>
              <a:t> y </a:t>
            </a:r>
            <a:r>
              <a:rPr lang="en-US" dirty="0" err="1" smtClean="0"/>
              <a:t>apellido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Correo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Teléfono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Fecha</a:t>
            </a:r>
            <a:r>
              <a:rPr lang="en-US" dirty="0" smtClean="0"/>
              <a:t> de </a:t>
            </a:r>
            <a:r>
              <a:rPr lang="en-US" dirty="0" err="1" smtClean="0"/>
              <a:t>llegada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Fecha</a:t>
            </a:r>
            <a:r>
              <a:rPr lang="en-US" dirty="0" smtClean="0"/>
              <a:t> de </a:t>
            </a:r>
            <a:r>
              <a:rPr lang="en-US" dirty="0" err="1" smtClean="0"/>
              <a:t>salida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Cantidad</a:t>
            </a:r>
            <a:r>
              <a:rPr lang="en-US" dirty="0" smtClean="0"/>
              <a:t> de </a:t>
            </a:r>
            <a:r>
              <a:rPr lang="en-US" dirty="0" err="1" smtClean="0"/>
              <a:t>Huéspedes</a:t>
            </a:r>
            <a:r>
              <a:rPr lang="en-US" dirty="0" smtClean="0"/>
              <a:t>: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Adultos</a:t>
            </a:r>
            <a:r>
              <a:rPr lang="en-US" dirty="0"/>
              <a:t>: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 </a:t>
            </a:r>
            <a:r>
              <a:rPr lang="en-US" dirty="0" err="1" smtClean="0"/>
              <a:t>Niños</a:t>
            </a:r>
            <a:r>
              <a:rPr lang="en-US" dirty="0" smtClean="0"/>
              <a:t> / </a:t>
            </a:r>
            <a:r>
              <a:rPr lang="en-US" dirty="0" err="1" smtClean="0"/>
              <a:t>Edades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err="1" smtClean="0">
                <a:sym typeface="Wingdings" pitchFamily="2" charset="2"/>
              </a:rPr>
              <a:t>esto</a:t>
            </a:r>
            <a:r>
              <a:rPr lang="en-US" dirty="0" smtClean="0">
                <a:sym typeface="Wingdings" pitchFamily="2" charset="2"/>
              </a:rPr>
              <a:t> se pone solo </a:t>
            </a:r>
            <a:r>
              <a:rPr lang="en-US" dirty="0" err="1" smtClean="0">
                <a:sym typeface="Wingdings" pitchFamily="2" charset="2"/>
              </a:rPr>
              <a:t>si</a:t>
            </a:r>
            <a:r>
              <a:rPr lang="en-US" dirty="0" smtClean="0">
                <a:sym typeface="Wingdings" pitchFamily="2" charset="2"/>
              </a:rPr>
              <a:t> hay info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r>
              <a:rPr lang="en-US" i="1" dirty="0" smtClean="0"/>
              <a:t>El </a:t>
            </a:r>
            <a:r>
              <a:rPr lang="en-US" i="1" dirty="0" err="1" smtClean="0"/>
              <a:t>mensaje</a:t>
            </a:r>
            <a:r>
              <a:rPr lang="en-US" i="1" dirty="0" smtClean="0"/>
              <a:t> </a:t>
            </a:r>
            <a:r>
              <a:rPr lang="en-US" i="1" dirty="0" err="1" smtClean="0"/>
              <a:t>como</a:t>
            </a:r>
            <a:r>
              <a:rPr lang="en-US" i="1" dirty="0" smtClean="0"/>
              <a:t> el </a:t>
            </a:r>
            <a:r>
              <a:rPr lang="en-US" i="1" dirty="0" err="1" smtClean="0"/>
              <a:t>cuerpo</a:t>
            </a:r>
            <a:r>
              <a:rPr lang="en-US" i="1" dirty="0" smtClean="0"/>
              <a:t> del email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mp3 responder 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81400" y="457200"/>
            <a:ext cx="14030425" cy="497347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514600" y="1676400"/>
            <a:ext cx="8305800" cy="2769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Asunto</a:t>
            </a:r>
            <a:r>
              <a:rPr lang="en-US" sz="1200" dirty="0" smtClean="0"/>
              <a:t>: </a:t>
            </a:r>
            <a:r>
              <a:rPr lang="en-US" sz="1200" dirty="0" err="1" smtClean="0"/>
              <a:t>cambiarlo</a:t>
            </a:r>
            <a:r>
              <a:rPr lang="en-US" sz="1200" dirty="0" smtClean="0"/>
              <a:t> </a:t>
            </a:r>
            <a:r>
              <a:rPr lang="en-US" sz="1200" dirty="0" err="1" smtClean="0"/>
              <a:t>por</a:t>
            </a:r>
            <a:r>
              <a:rPr lang="en-US" sz="1200" dirty="0" smtClean="0"/>
              <a:t> “</a:t>
            </a:r>
            <a:r>
              <a:rPr lang="en-US" sz="1200" dirty="0" err="1" smtClean="0"/>
              <a:t>Contacto</a:t>
            </a:r>
            <a:r>
              <a:rPr lang="en-US" sz="1200" dirty="0" smtClean="0"/>
              <a:t> </a:t>
            </a:r>
            <a:r>
              <a:rPr lang="en-US" sz="1200" dirty="0" err="1" smtClean="0"/>
              <a:t>desde</a:t>
            </a:r>
            <a:r>
              <a:rPr lang="en-US" sz="1200" dirty="0" smtClean="0"/>
              <a:t> </a:t>
            </a:r>
            <a:r>
              <a:rPr lang="en-US" sz="1200" dirty="0" err="1" smtClean="0"/>
              <a:t>Venezuelatuya</a:t>
            </a:r>
            <a:r>
              <a:rPr lang="en-US" sz="1200" dirty="0" smtClean="0"/>
              <a:t> : [</a:t>
            </a:r>
            <a:r>
              <a:rPr lang="en-US" sz="1200" dirty="0" err="1" smtClean="0"/>
              <a:t>aqui</a:t>
            </a:r>
            <a:r>
              <a:rPr lang="en-US" sz="1200" dirty="0" smtClean="0"/>
              <a:t> </a:t>
            </a:r>
            <a:r>
              <a:rPr lang="en-US" sz="1200" dirty="0" err="1" smtClean="0"/>
              <a:t>va</a:t>
            </a:r>
            <a:r>
              <a:rPr lang="en-US" sz="1200" dirty="0" smtClean="0"/>
              <a:t> el </a:t>
            </a:r>
            <a:r>
              <a:rPr lang="en-US" sz="1200" dirty="0" err="1" smtClean="0"/>
              <a:t>asunto</a:t>
            </a:r>
            <a:r>
              <a:rPr lang="en-US" sz="1200" dirty="0" smtClean="0"/>
              <a:t> de la </a:t>
            </a:r>
            <a:r>
              <a:rPr lang="en-US" sz="1200" dirty="0" err="1" smtClean="0"/>
              <a:t>planilla</a:t>
            </a:r>
            <a:r>
              <a:rPr lang="en-US" sz="1200" dirty="0" smtClean="0"/>
              <a:t>]</a:t>
            </a:r>
            <a:endParaRPr lang="en-US" sz="1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6781800" y="2971800"/>
            <a:ext cx="3505200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De: </a:t>
            </a:r>
            <a:r>
              <a:rPr lang="en-US" sz="1200" dirty="0" err="1" smtClean="0"/>
              <a:t>Contacto</a:t>
            </a:r>
            <a:r>
              <a:rPr lang="en-US" sz="1200" dirty="0" smtClean="0"/>
              <a:t> </a:t>
            </a:r>
            <a:r>
              <a:rPr lang="en-US" sz="1200" dirty="0" err="1" smtClean="0"/>
              <a:t>desde</a:t>
            </a:r>
            <a:r>
              <a:rPr lang="en-US" sz="1200" dirty="0" smtClean="0"/>
              <a:t> </a:t>
            </a:r>
            <a:r>
              <a:rPr lang="en-US" sz="1200" dirty="0" err="1" smtClean="0"/>
              <a:t>Venezuelatuya</a:t>
            </a:r>
            <a:r>
              <a:rPr lang="en-US" sz="1200" dirty="0" smtClean="0"/>
              <a:t> &lt;info@venezuelatuya.com&gt;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mp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619" y="1414714"/>
            <a:ext cx="7904762" cy="402857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81000" y="4191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3 CuadroTexto"/>
          <p:cNvSpPr txBox="1"/>
          <p:nvPr/>
        </p:nvSpPr>
        <p:spPr>
          <a:xfrm>
            <a:off x="0" y="4648200"/>
            <a:ext cx="3276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llegada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(*)</a:t>
            </a:r>
          </a:p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salida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(*)</a:t>
            </a:r>
          </a:p>
          <a:p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Cantidad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pasajeros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(*): campo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numerico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posiciones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FontTx/>
              <a:buChar char="-"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Niños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edades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(campo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mp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7695" y="1971856"/>
            <a:ext cx="5595734" cy="34383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38200" y="3048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i="1" dirty="0" smtClean="0"/>
          </a:p>
          <a:p>
            <a:r>
              <a:rPr lang="en-US" b="1" i="1" dirty="0" err="1" smtClean="0"/>
              <a:t>Otra</a:t>
            </a:r>
            <a:r>
              <a:rPr lang="en-US" b="1" i="1" dirty="0" smtClean="0"/>
              <a:t> </a:t>
            </a:r>
            <a:r>
              <a:rPr lang="en-US" b="1" i="1" dirty="0" err="1" smtClean="0"/>
              <a:t>cosa</a:t>
            </a:r>
            <a:endParaRPr lang="en-US" b="1" i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838200" y="1066800"/>
            <a:ext cx="6781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err="1" smtClean="0"/>
              <a:t>Agregar</a:t>
            </a:r>
            <a:r>
              <a:rPr lang="en-US" dirty="0" smtClean="0"/>
              <a:t> los </a:t>
            </a:r>
            <a:r>
              <a:rPr lang="en-US" dirty="0" err="1" smtClean="0"/>
              <a:t>siguientes</a:t>
            </a:r>
            <a:r>
              <a:rPr lang="en-US" dirty="0" smtClean="0"/>
              <a:t> </a:t>
            </a:r>
            <a:r>
              <a:rPr lang="en-US" dirty="0" err="1" smtClean="0"/>
              <a:t>botones</a:t>
            </a:r>
            <a:r>
              <a:rPr lang="en-US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 el </a:t>
            </a:r>
            <a:r>
              <a:rPr lang="en-US" dirty="0" err="1" smtClean="0"/>
              <a:t>destino</a:t>
            </a:r>
            <a:r>
              <a:rPr lang="en-US" dirty="0" smtClean="0"/>
              <a:t> ANDES: </a:t>
            </a:r>
            <a:r>
              <a:rPr lang="en-US" dirty="0" err="1" smtClean="0"/>
              <a:t>agregar</a:t>
            </a:r>
            <a:r>
              <a:rPr lang="en-US" dirty="0" smtClean="0"/>
              <a:t> Trujillo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 el </a:t>
            </a:r>
            <a:r>
              <a:rPr lang="en-US" dirty="0" err="1" smtClean="0"/>
              <a:t>destino</a:t>
            </a:r>
            <a:r>
              <a:rPr lang="en-US" dirty="0" smtClean="0"/>
              <a:t> CENTRO: </a:t>
            </a:r>
            <a:r>
              <a:rPr lang="en-US" dirty="0" err="1" smtClean="0"/>
              <a:t>agregar</a:t>
            </a:r>
            <a:r>
              <a:rPr lang="en-US" dirty="0" smtClean="0"/>
              <a:t> Maracay y Puerto Cabello</a:t>
            </a:r>
          </a:p>
          <a:p>
            <a:endParaRPr lang="en-US" dirty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AGREGAR Yaracuy en el </a:t>
            </a:r>
            <a:r>
              <a:rPr lang="en-US" dirty="0" err="1" smtClean="0"/>
              <a:t>Destino</a:t>
            </a:r>
            <a:r>
              <a:rPr lang="en-US" dirty="0" smtClean="0"/>
              <a:t> OCCIDENTE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En </a:t>
            </a:r>
            <a:r>
              <a:rPr lang="en-US" dirty="0" err="1" smtClean="0"/>
              <a:t>Oriente</a:t>
            </a:r>
            <a:r>
              <a:rPr lang="en-US" dirty="0" smtClean="0"/>
              <a:t>, </a:t>
            </a:r>
            <a:r>
              <a:rPr lang="en-US" dirty="0" err="1" smtClean="0"/>
              <a:t>agregar</a:t>
            </a:r>
            <a:r>
              <a:rPr lang="en-US" dirty="0" smtClean="0"/>
              <a:t> </a:t>
            </a:r>
            <a:r>
              <a:rPr lang="en-US" dirty="0" err="1" smtClean="0"/>
              <a:t>Destino</a:t>
            </a:r>
            <a:r>
              <a:rPr lang="en-US" dirty="0" smtClean="0"/>
              <a:t> DELTA AMACURO y MONAGAS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i="1" dirty="0" smtClean="0"/>
              <a:t>En Los Llanos,  hay </a:t>
            </a:r>
            <a:r>
              <a:rPr lang="en-US" i="1" dirty="0" err="1" smtClean="0"/>
              <a:t>poquitos</a:t>
            </a:r>
            <a:r>
              <a:rPr lang="en-US" i="1" dirty="0" smtClean="0"/>
              <a:t> </a:t>
            </a:r>
            <a:r>
              <a:rPr lang="en-US" i="1" dirty="0" err="1" smtClean="0"/>
              <a:t>alojamientos</a:t>
            </a:r>
            <a:r>
              <a:rPr lang="en-US" i="1" dirty="0" smtClean="0"/>
              <a:t>, </a:t>
            </a:r>
            <a:r>
              <a:rPr lang="en-US" i="1" dirty="0" err="1" smtClean="0"/>
              <a:t>pero</a:t>
            </a:r>
            <a:r>
              <a:rPr lang="en-US" i="1" dirty="0" smtClean="0"/>
              <a:t> </a:t>
            </a:r>
            <a:r>
              <a:rPr lang="en-US" i="1" dirty="0" err="1" smtClean="0"/>
              <a:t>si</a:t>
            </a:r>
            <a:r>
              <a:rPr lang="en-US" i="1" dirty="0"/>
              <a:t> </a:t>
            </a:r>
            <a:r>
              <a:rPr lang="en-US" i="1" dirty="0" err="1" smtClean="0"/>
              <a:t>queremos</a:t>
            </a:r>
            <a:r>
              <a:rPr lang="en-US" i="1" dirty="0" smtClean="0"/>
              <a:t> </a:t>
            </a:r>
            <a:r>
              <a:rPr lang="en-US" i="1" dirty="0" err="1" smtClean="0"/>
              <a:t>poner</a:t>
            </a:r>
            <a:r>
              <a:rPr lang="en-US" i="1" dirty="0" smtClean="0"/>
              <a:t> los </a:t>
            </a:r>
            <a:r>
              <a:rPr lang="en-US" i="1" dirty="0" err="1" smtClean="0"/>
              <a:t>botones</a:t>
            </a:r>
            <a:r>
              <a:rPr lang="en-US" i="1" dirty="0" smtClean="0"/>
              <a:t>, </a:t>
            </a:r>
            <a:r>
              <a:rPr lang="en-US" i="1" dirty="0" err="1" smtClean="0"/>
              <a:t>serian</a:t>
            </a:r>
            <a:r>
              <a:rPr lang="en-US" i="1" dirty="0" smtClean="0"/>
              <a:t> Barinas / Apure / </a:t>
            </a:r>
            <a:r>
              <a:rPr lang="en-US" i="1" dirty="0" err="1" smtClean="0"/>
              <a:t>Guarico</a:t>
            </a:r>
            <a:r>
              <a:rPr lang="en-US" i="1" dirty="0" smtClean="0"/>
              <a:t> / (Portuguesa y Cojedes </a:t>
            </a:r>
            <a:r>
              <a:rPr lang="en-US" i="1" dirty="0" err="1" smtClean="0"/>
              <a:t>cuando</a:t>
            </a:r>
            <a:r>
              <a:rPr lang="en-US" i="1" dirty="0" smtClean="0"/>
              <a:t> </a:t>
            </a:r>
            <a:r>
              <a:rPr lang="en-US" i="1" dirty="0" err="1" smtClean="0"/>
              <a:t>haya</a:t>
            </a:r>
            <a:r>
              <a:rPr lang="en-US" i="1" dirty="0" smtClean="0"/>
              <a:t> </a:t>
            </a:r>
            <a:r>
              <a:rPr lang="en-US" i="1" dirty="0" err="1" smtClean="0"/>
              <a:t>alojamientos</a:t>
            </a:r>
            <a:r>
              <a:rPr lang="en-US" i="1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269</Words>
  <Application>Microsoft Office PowerPoint</Application>
  <PresentationFormat>Presentación en pantalla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</dc:creator>
  <cp:lastModifiedBy>Iraida Lander</cp:lastModifiedBy>
  <cp:revision>24</cp:revision>
  <dcterms:created xsi:type="dcterms:W3CDTF">2016-06-10T15:01:46Z</dcterms:created>
  <dcterms:modified xsi:type="dcterms:W3CDTF">2016-06-13T22:37:01Z</dcterms:modified>
</cp:coreProperties>
</file>