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6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2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2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6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7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6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24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74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7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14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1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5870E-444A-41B3-BF8A-A774A5ADFA12}" type="datetimeFigureOut">
              <a:rPr lang="en-US" smtClean="0"/>
              <a:t>18-Jun-18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CFE0-340B-4209-BBA5-D649C3EA68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8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63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81200"/>
            <a:ext cx="8761905" cy="1028571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209800" y="33528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Eliminar</a:t>
            </a:r>
            <a:r>
              <a:rPr lang="en-US" dirty="0" smtClean="0"/>
              <a:t> </a:t>
            </a:r>
            <a:r>
              <a:rPr lang="en-US" dirty="0" err="1" smtClean="0"/>
              <a:t>pestaña</a:t>
            </a:r>
            <a:r>
              <a:rPr lang="en-US" dirty="0" smtClean="0"/>
              <a:t> de </a:t>
            </a:r>
            <a:r>
              <a:rPr lang="en-US" dirty="0" err="1" smtClean="0"/>
              <a:t>pasajes</a:t>
            </a:r>
            <a:r>
              <a:rPr lang="en-US" dirty="0" smtClean="0"/>
              <a:t> y </a:t>
            </a:r>
            <a:r>
              <a:rPr lang="en-US" dirty="0" err="1" smtClean="0"/>
              <a:t>alargar</a:t>
            </a:r>
            <a:r>
              <a:rPr lang="en-US" dirty="0" smtClean="0"/>
              <a:t> el </a:t>
            </a:r>
            <a:r>
              <a:rPr lang="en-US" dirty="0" err="1" smtClean="0"/>
              <a:t>ancho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otras</a:t>
            </a:r>
            <a:r>
              <a:rPr lang="en-US" dirty="0" smtClean="0"/>
              <a:t> </a:t>
            </a:r>
            <a:r>
              <a:rPr lang="en-US" dirty="0" err="1" smtClean="0"/>
              <a:t>barras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ocupen</a:t>
            </a:r>
            <a:r>
              <a:rPr lang="en-US" dirty="0" smtClean="0"/>
              <a:t> el </a:t>
            </a:r>
            <a:r>
              <a:rPr lang="en-US" dirty="0" err="1" smtClean="0"/>
              <a:t>espacio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9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nagit_PPT4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555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52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1D1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2438400"/>
            <a:ext cx="9144000" cy="20174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00400" y="45720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Eliminar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cuadrado</a:t>
            </a:r>
            <a:r>
              <a:rPr lang="en-US" dirty="0" smtClean="0"/>
              <a:t> y </a:t>
            </a:r>
            <a:r>
              <a:rPr lang="en-US" dirty="0" err="1" smtClean="0"/>
              <a:t>probar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queda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centrando</a:t>
            </a:r>
            <a:r>
              <a:rPr lang="en-US" dirty="0" smtClean="0"/>
              <a:t> los </a:t>
            </a:r>
            <a:r>
              <a:rPr lang="en-US" dirty="0" err="1" smtClean="0"/>
              <a:t>cuadrados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quedan</a:t>
            </a:r>
            <a:r>
              <a:rPr lang="en-US" dirty="0" smtClean="0"/>
              <a:t>,  o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quedarian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rectángulos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738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AD4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367095"/>
            <a:ext cx="7200000" cy="4123809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4953000" y="4304430"/>
            <a:ext cx="2819400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Quedaria</a:t>
            </a:r>
            <a:r>
              <a:rPr lang="en-US" dirty="0" smtClean="0"/>
              <a:t> solo la </a:t>
            </a:r>
            <a:r>
              <a:rPr lang="en-US" dirty="0" err="1" smtClean="0"/>
              <a:t>página</a:t>
            </a:r>
            <a:r>
              <a:rPr lang="en-US" dirty="0" smtClean="0"/>
              <a:t> </a:t>
            </a:r>
            <a:r>
              <a:rPr lang="en-US" dirty="0" err="1" smtClean="0"/>
              <a:t>Vuelo</a:t>
            </a:r>
            <a:r>
              <a:rPr lang="en-US" dirty="0" smtClean="0"/>
              <a:t>/Index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sustuirá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página</a:t>
            </a:r>
            <a:r>
              <a:rPr lang="en-US" dirty="0" smtClean="0"/>
              <a:t> de </a:t>
            </a:r>
            <a:r>
              <a:rPr lang="en-US" dirty="0" err="1" smtClean="0"/>
              <a:t>contenido</a:t>
            </a:r>
            <a:r>
              <a:rPr lang="en-US" dirty="0"/>
              <a:t> </a:t>
            </a:r>
            <a:r>
              <a:rPr lang="en-US" dirty="0" smtClean="0"/>
              <a:t>normal con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publicidad</a:t>
            </a:r>
            <a:r>
              <a:rPr lang="en-US" dirty="0" smtClean="0"/>
              <a:t>. (</a:t>
            </a:r>
            <a:r>
              <a:rPr lang="en-US" dirty="0" err="1" smtClean="0"/>
              <a:t>Anexo</a:t>
            </a:r>
            <a:r>
              <a:rPr lang="en-US" dirty="0" smtClean="0"/>
              <a:t> </a:t>
            </a:r>
            <a:r>
              <a:rPr lang="en-US" dirty="0" err="1" smtClean="0"/>
              <a:t>página</a:t>
            </a:r>
            <a:r>
              <a:rPr lang="en-US" dirty="0" smtClean="0"/>
              <a:t> de </a:t>
            </a:r>
            <a:r>
              <a:rPr lang="en-US" dirty="0" err="1" smtClean="0"/>
              <a:t>Contenido</a:t>
            </a:r>
            <a:r>
              <a:rPr lang="en-US" dirty="0" smtClean="0"/>
              <a:t> </a:t>
            </a:r>
            <a:r>
              <a:rPr lang="en-US" dirty="0" err="1" smtClean="0"/>
              <a:t>sugerida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051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8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482"/>
            <a:ext cx="9144000" cy="507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764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AA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85" y="2124238"/>
            <a:ext cx="4571429" cy="2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313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62</Words>
  <Application>Microsoft Office PowerPoint</Application>
  <PresentationFormat>Presentación en pantalla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olgam</dc:creator>
  <cp:lastModifiedBy>olgam</cp:lastModifiedBy>
  <cp:revision>8</cp:revision>
  <dcterms:created xsi:type="dcterms:W3CDTF">2018-06-15T20:05:54Z</dcterms:created>
  <dcterms:modified xsi:type="dcterms:W3CDTF">2018-06-18T18:06:17Z</dcterms:modified>
</cp:coreProperties>
</file>